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8" r:id="rId5"/>
    <p:sldId id="271" r:id="rId6"/>
    <p:sldId id="27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8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8EE-CC72-AC42-13B8-71289E39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EB8C-8E58-7033-794C-7604C43C8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D895-A111-701A-4E1F-D10FA2AF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053B-A04C-6E63-8AA9-006D72ED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DEF1-7591-6681-FDE7-D1BF153F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83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F434-9C0A-AF75-B3AC-8F80A7CB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6E098-8E7B-450E-59C2-C0E53260F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D5CE-FE51-12D0-C9B0-19A04DAD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E676-1E4E-E4A1-BBF5-222021A6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7457D-B8F0-FF9D-9EAD-288DFE8E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57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DB40D-6529-088C-CFDD-9E9706423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FDDA-7E6A-C3D9-CD17-9843B439C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C351-C5AD-8E85-29F2-FA3B00F3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1163-B366-1D78-FB65-7199D942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C568-3157-3A1B-2A11-1438581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02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540D-A5BC-A8ED-91BF-A70D9350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4457-9381-217F-9516-4F1CCD453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EAE72-9F66-5400-D0E3-06123916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8019C-33FE-FD42-7E72-2F8602EF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9FE1-5833-0308-1B6B-B0608BDD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40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E2AA-E200-A0FE-9B74-C05DB53F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CA6A8-04C5-043F-62D8-8B08C5AC3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A688-4C01-16AE-BC7B-F8CAF235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B4DBF-2AD8-367E-38A8-AB85428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44F8B-B61C-6EB7-B268-F7815A81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3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E5BB-7703-CADC-1FA4-E55BBFAE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B27D-EDAE-387A-442A-BC436096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1FBF3-0DFE-ABA4-D074-9DB3729E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8BB2-DA02-7D4F-2F2E-2DA948D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256B9-483E-DAFB-6C0C-67F7115F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FCB21-F6C1-AEF2-97B4-A150599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18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4-39FB-1E46-A8C1-EF0E7412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15CC-01B7-A5BC-22AA-C9E1CEE7A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8C449-598C-94D1-BE29-94621FBC1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8D14-437C-FFCA-FB7C-A391817F4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53595-4368-4A8C-85A6-34C514010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9B54C-B7E2-97B6-DE2C-0188753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8C835-DFBB-EAB8-B2EC-FE31E084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B7B58-44A2-00BD-94B6-0409815F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4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E392-F02C-9A48-DF6E-2A6B95BC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A074B-CFE3-BB13-2DD3-5887D724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AB6CC-09E3-E24C-7A6A-2C71964F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8B009-F21A-44D2-B5B1-EDC0A87F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4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80464-100F-C157-7348-DC02678B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D0BAA-F953-09AA-4141-07F3D30F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5991F-B8CD-AF01-1B57-8207DACB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30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E396-E6FC-B2F1-7180-66742246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7F2A-D407-7B49-339D-F76B19F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3D88B-1654-03D2-8C89-AE113BA4A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B798D-6C03-D208-FB32-D0FB7F38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F533-71FC-522A-ED73-D1644C9E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D684C-DFD0-91A8-DB06-F282C952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37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BE59-AD44-C8B3-756C-D3759B81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0E6D5-593B-41EF-FB84-7FF4698A5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1F41D-9080-F964-E49F-6BD512915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06F32-ADE7-B1A9-3221-F9593389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D9AF5-502E-3B7D-86B0-AF8D7020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2F63-42C9-D3A6-E344-01E7EB88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14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1A6F4-D886-1B94-1BFE-BB2F9A4B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40008-CA15-C3B2-FDA9-D04B874A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ABF3-0645-D822-02ED-E800F4D1C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33B9-1A3B-712B-5E8F-5F3DC25C5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1693B-B81D-518F-BCCD-1D8CE538A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2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red chairs in cinema with popcorn and drinks">
            <a:extLst>
              <a:ext uri="{FF2B5EF4-FFF2-40B4-BE49-F238E27FC236}">
                <a16:creationId xmlns:a16="http://schemas.microsoft.com/office/drawing/2014/main" id="{DBCB5BB9-90D6-2D07-A1B2-AAF26611B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2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CB92A-9FF9-002C-1049-35ACB11A2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Movie Revenue Analysis</a:t>
            </a:r>
            <a:br>
              <a:rPr lang="en-US" sz="6600" dirty="0">
                <a:solidFill>
                  <a:schemeClr val="bg1"/>
                </a:solidFill>
              </a:rPr>
            </a:b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927EB-C7CC-E4EC-9FCD-909ACF119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</a:t>
            </a:r>
          </a:p>
          <a:p>
            <a:r>
              <a:rPr lang="en-US" dirty="0">
                <a:solidFill>
                  <a:schemeClr val="bg1"/>
                </a:solidFill>
              </a:rPr>
              <a:t>Mohaib &amp; Neetu</a:t>
            </a:r>
          </a:p>
        </p:txBody>
      </p:sp>
      <p:sp>
        <p:nvSpPr>
          <p:cNvPr id="2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8B5B61-FA31-1767-A301-1F516D71F167}"/>
              </a:ext>
            </a:extLst>
          </p:cNvPr>
          <p:cNvSpPr txBox="1">
            <a:spLocks/>
          </p:cNvSpPr>
          <p:nvPr/>
        </p:nvSpPr>
        <p:spPr>
          <a:xfrm>
            <a:off x="4812434" y="3818822"/>
            <a:ext cx="2564083" cy="369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548640">
              <a:spcAft>
                <a:spcPts val="600"/>
              </a:spcAft>
            </a:pPr>
            <a:r>
              <a:rPr lang="en-CA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Visualization Project</a:t>
            </a:r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9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opcorn and drink in an empty red theater">
            <a:extLst>
              <a:ext uri="{FF2B5EF4-FFF2-40B4-BE49-F238E27FC236}">
                <a16:creationId xmlns:a16="http://schemas.microsoft.com/office/drawing/2014/main" id="{B77EC6D8-FE69-CC1E-520B-8E31F78FB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6" t="7697" b="139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C9179-FD12-9D65-8671-49F863AF3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057" y="2707405"/>
            <a:ext cx="3742390" cy="5733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movie's revenue dependent on the ratings it earns?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192C-D1EE-28DA-6366-EC32DC760A49}"/>
              </a:ext>
            </a:extLst>
          </p:cNvPr>
          <p:cNvSpPr txBox="1"/>
          <p:nvPr/>
        </p:nvSpPr>
        <p:spPr>
          <a:xfrm>
            <a:off x="8449589" y="1478324"/>
            <a:ext cx="2654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Research Questions: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955D7-7CC1-D0CB-582F-00028896C8CE}"/>
              </a:ext>
            </a:extLst>
          </p:cNvPr>
          <p:cNvSpPr txBox="1"/>
          <p:nvPr/>
        </p:nvSpPr>
        <p:spPr>
          <a:xfrm>
            <a:off x="8443610" y="3313700"/>
            <a:ext cx="374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count of votes a key factor towards a movie's ratings?</a:t>
            </a:r>
            <a:endParaRPr lang="en-CA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FF5ED-B486-472D-71AA-0AEB4C9C498F}"/>
              </a:ext>
            </a:extLst>
          </p:cNvPr>
          <p:cNvSpPr txBox="1"/>
          <p:nvPr/>
        </p:nvSpPr>
        <p:spPr>
          <a:xfrm>
            <a:off x="8437610" y="3960036"/>
            <a:ext cx="374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there some genres that earn higher revenue despite receiving lesser votes or ratings?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796C8-5785-6FA9-2AC1-12E5F19C1D0D}"/>
              </a:ext>
            </a:extLst>
          </p:cNvPr>
          <p:cNvSpPr txBox="1"/>
          <p:nvPr/>
        </p:nvSpPr>
        <p:spPr>
          <a:xfrm>
            <a:off x="8425611" y="4829445"/>
            <a:ext cx="374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a movie's ratings and revenue and count of votes and revenue?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85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EC7710-5883-4D8E-D4F9-A4D8C4A6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06" y="1547133"/>
            <a:ext cx="6988629" cy="26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FA241-561A-47F1-9314-BD3E85CDD351}"/>
              </a:ext>
            </a:extLst>
          </p:cNvPr>
          <p:cNvSpPr txBox="1"/>
          <p:nvPr/>
        </p:nvSpPr>
        <p:spPr>
          <a:xfrm>
            <a:off x="3307897" y="777692"/>
            <a:ext cx="5461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latin typeface="Rockwell Extra Bold" panose="02060903040505020403" pitchFamily="18" charset="0"/>
              </a:rPr>
              <a:t>Dataset from: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A610-0B0C-D20E-9E8A-01D56653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17" y="4587307"/>
            <a:ext cx="10348365" cy="14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18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80A33-7428-CF95-AB4A-921B0C51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83206"/>
            <a:ext cx="10905066" cy="2889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91178-7389-8709-7CC5-7ABAC6398482}"/>
              </a:ext>
            </a:extLst>
          </p:cNvPr>
          <p:cNvSpPr txBox="1"/>
          <p:nvPr/>
        </p:nvSpPr>
        <p:spPr>
          <a:xfrm>
            <a:off x="1843244" y="911689"/>
            <a:ext cx="8505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u="sng" dirty="0"/>
              <a:t>Fetching Data from SQL into app.py</a:t>
            </a:r>
          </a:p>
        </p:txBody>
      </p:sp>
    </p:spTree>
    <p:extLst>
      <p:ext uri="{BB962C8B-B14F-4D97-AF65-F5344CB8AC3E}">
        <p14:creationId xmlns:p14="http://schemas.microsoft.com/office/powerpoint/2010/main" val="222285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2D315-F72B-FBF3-3C4E-9C253903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" y="2713931"/>
            <a:ext cx="11779136" cy="1430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7498F-A34C-F62E-9BEE-2ACCF2BCC886}"/>
              </a:ext>
            </a:extLst>
          </p:cNvPr>
          <p:cNvSpPr txBox="1"/>
          <p:nvPr/>
        </p:nvSpPr>
        <p:spPr>
          <a:xfrm>
            <a:off x="2118632" y="972245"/>
            <a:ext cx="7954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/>
              <a:t>Fetching Data from app.py into </a:t>
            </a:r>
            <a:r>
              <a:rPr lang="en-CA" sz="4400" b="1" dirty="0" err="1"/>
              <a:t>js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34486024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7498F-A34C-F62E-9BEE-2ACCF2BCC886}"/>
              </a:ext>
            </a:extLst>
          </p:cNvPr>
          <p:cNvSpPr txBox="1"/>
          <p:nvPr/>
        </p:nvSpPr>
        <p:spPr>
          <a:xfrm>
            <a:off x="3660209" y="1018084"/>
            <a:ext cx="4871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/>
              <a:t>Creating HTML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5C030-63FC-BAD2-A6BC-F3BE928D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222" y="2805609"/>
            <a:ext cx="5881556" cy="1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59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ood human figure">
            <a:extLst>
              <a:ext uri="{FF2B5EF4-FFF2-40B4-BE49-F238E27FC236}">
                <a16:creationId xmlns:a16="http://schemas.microsoft.com/office/drawing/2014/main" id="{ADA6F638-AF55-5DBA-F9B0-6CEBA1C62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7"/>
          <a:stretch/>
        </p:blipFill>
        <p:spPr>
          <a:xfrm>
            <a:off x="0" y="33955"/>
            <a:ext cx="12192000" cy="6824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07D6A-DEFD-D3FF-5A5C-2265B40DFF67}"/>
              </a:ext>
            </a:extLst>
          </p:cNvPr>
          <p:cNvSpPr txBox="1"/>
          <p:nvPr/>
        </p:nvSpPr>
        <p:spPr>
          <a:xfrm>
            <a:off x="7560365" y="2505670"/>
            <a:ext cx="338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72267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95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Rockwell Extra Bold</vt:lpstr>
      <vt:lpstr>Office Theme</vt:lpstr>
      <vt:lpstr>Movie Revenue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Revenue vs OMDb Rating  </dc:title>
  <dc:creator>Mohaib Ebadi</dc:creator>
  <cp:lastModifiedBy>Mohaib Ebadi</cp:lastModifiedBy>
  <cp:revision>8</cp:revision>
  <dcterms:created xsi:type="dcterms:W3CDTF">2023-09-12T18:42:38Z</dcterms:created>
  <dcterms:modified xsi:type="dcterms:W3CDTF">2023-11-17T00:43:13Z</dcterms:modified>
</cp:coreProperties>
</file>